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C286B-D189-F546-B9A1-A7D03FECDBA7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07BBD-1683-1B4C-978D-717764053B5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85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07BBD-1683-1B4C-978D-717764053B5A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ergiew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CE24-4723-4E52-BAB1-7B6F2F72FE01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C521-CDEE-453A-BBA1-7FD3CE236140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93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CE24-4723-4E52-BAB1-7B6F2F72FE01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C521-CDEE-453A-BBA1-7FD3CE23614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24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CE24-4723-4E52-BAB1-7B6F2F72FE01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C521-CDEE-453A-BBA1-7FD3CE23614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694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CE24-4723-4E52-BAB1-7B6F2F72FE01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C521-CDEE-453A-BBA1-7FD3CE23614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612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0CE24-4723-4E52-BAB1-7B6F2F72FE01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EC521-CDEE-453A-BBA1-7FD3CE23614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22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5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545" y="2693126"/>
            <a:ext cx="270000" cy="2700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09" y="3318197"/>
            <a:ext cx="270000" cy="270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09" y="3964742"/>
            <a:ext cx="270000" cy="2700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545" y="4602051"/>
            <a:ext cx="270000" cy="2700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961" y="5147574"/>
            <a:ext cx="270000" cy="2700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307" y="5600156"/>
            <a:ext cx="270000" cy="2700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765" y="5943229"/>
            <a:ext cx="270000" cy="2700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075" y="6103249"/>
            <a:ext cx="270000" cy="2700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827" y="6104865"/>
            <a:ext cx="270000" cy="2700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371" y="5940227"/>
            <a:ext cx="270000" cy="2700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687" y="5589246"/>
            <a:ext cx="270000" cy="2700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652" y="5121136"/>
            <a:ext cx="270000" cy="2700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061" y="4603436"/>
            <a:ext cx="270000" cy="2700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080" y="3996492"/>
            <a:ext cx="270000" cy="270000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176" y="3286158"/>
            <a:ext cx="270000" cy="27000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302" y="2651794"/>
            <a:ext cx="270000" cy="27000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120" y="2129708"/>
            <a:ext cx="270000" cy="270000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922" y="1658653"/>
            <a:ext cx="270000" cy="270000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032" y="1318524"/>
            <a:ext cx="270000" cy="270000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80" y="1145746"/>
            <a:ext cx="270000" cy="270000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658" y="1147363"/>
            <a:ext cx="270000" cy="270000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70" y="1313617"/>
            <a:ext cx="270000" cy="270000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724" y="1621938"/>
            <a:ext cx="270000" cy="270000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381" y="2071576"/>
            <a:ext cx="270000" cy="270000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09" y="6519574"/>
            <a:ext cx="242888" cy="242888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150" y="6516110"/>
            <a:ext cx="242888" cy="242888"/>
          </a:xfrm>
          <a:prstGeom prst="rect">
            <a:avLst/>
          </a:prstGeom>
        </p:spPr>
      </p:pic>
      <p:graphicFrame>
        <p:nvGraphicFramePr>
          <p:cNvPr id="34" name="Tabel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52934"/>
              </p:ext>
            </p:extLst>
          </p:nvPr>
        </p:nvGraphicFramePr>
        <p:xfrm>
          <a:off x="1576388" y="4744258"/>
          <a:ext cx="651600" cy="1965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51600"/>
              </a:tblGrid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r>
                        <a:rPr lang="de-DE" sz="85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5" name="Textfeld 34"/>
          <p:cNvSpPr txBox="1"/>
          <p:nvPr/>
        </p:nvSpPr>
        <p:spPr>
          <a:xfrm>
            <a:off x="840510" y="997526"/>
            <a:ext cx="3679103" cy="3231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GB" sz="1500" cap="all" smtClean="0">
                <a:solidFill>
                  <a:schemeClr val="accent1"/>
                </a:solidFill>
              </a:rPr>
              <a:t>Your Topic</a:t>
            </a:r>
            <a:endParaRPr lang="en-GB" sz="1500" cap="all">
              <a:solidFill>
                <a:schemeClr val="accent1"/>
              </a:solidFill>
            </a:endParaRPr>
          </a:p>
        </p:txBody>
      </p:sp>
      <p:graphicFrame>
        <p:nvGraphicFramePr>
          <p:cNvPr id="37" name="Tabel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719863"/>
              </p:ext>
            </p:extLst>
          </p:nvPr>
        </p:nvGraphicFramePr>
        <p:xfrm>
          <a:off x="493209" y="4744258"/>
          <a:ext cx="651600" cy="1965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51600"/>
              </a:tblGrid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1200">
                <a:tc>
                  <a:txBody>
                    <a:bodyPr/>
                    <a:lstStyle/>
                    <a:p>
                      <a:pPr algn="ctr"/>
                      <a:r>
                        <a:rPr lang="de-DE" sz="85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de-DE" sz="850" dirty="0">
                        <a:solidFill>
                          <a:schemeClr val="accent6"/>
                        </a:solidFill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412782"/>
              </p:ext>
            </p:extLst>
          </p:nvPr>
        </p:nvGraphicFramePr>
        <p:xfrm>
          <a:off x="849526" y="1351682"/>
          <a:ext cx="2160000" cy="77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000"/>
              </a:tblGrid>
              <a:tr h="193500">
                <a:tc>
                  <a:txBody>
                    <a:bodyPr/>
                    <a:lstStyle/>
                    <a:p>
                      <a:r>
                        <a:rPr lang="en-GB" sz="1000" noProof="0" smtClean="0">
                          <a:solidFill>
                            <a:schemeClr val="accent1"/>
                          </a:solidFill>
                        </a:rPr>
                        <a:t>Example 1</a:t>
                      </a:r>
                      <a:endParaRPr lang="en-GB" sz="1000" noProof="0">
                        <a:solidFill>
                          <a:schemeClr val="accent1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smtClean="0">
                          <a:solidFill>
                            <a:schemeClr val="accent1"/>
                          </a:solidFill>
                        </a:rPr>
                        <a:t>Example 2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smtClean="0">
                          <a:solidFill>
                            <a:schemeClr val="accent1"/>
                          </a:solidFill>
                        </a:rPr>
                        <a:t>Example 3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r>
                        <a:rPr lang="en-GB" sz="1000" baseline="0" noProof="0" dirty="0" smtClean="0">
                          <a:solidFill>
                            <a:schemeClr val="accent1"/>
                          </a:solidFill>
                        </a:rPr>
                        <a:t>Example 4</a:t>
                      </a:r>
                      <a:endParaRPr lang="en-GB" sz="1000" noProof="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9" name="Tabel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662011"/>
              </p:ext>
            </p:extLst>
          </p:nvPr>
        </p:nvGraphicFramePr>
        <p:xfrm>
          <a:off x="849526" y="2182737"/>
          <a:ext cx="2160000" cy="387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000"/>
              </a:tblGrid>
              <a:tr h="193500">
                <a:tc>
                  <a:txBody>
                    <a:bodyPr/>
                    <a:lstStyle/>
                    <a:p>
                      <a:r>
                        <a:rPr lang="en-GB" sz="1000" noProof="0" smtClean="0">
                          <a:solidFill>
                            <a:schemeClr val="accent2"/>
                          </a:solidFill>
                        </a:rPr>
                        <a:t>Example 1</a:t>
                      </a:r>
                      <a:endParaRPr lang="en-GB" sz="1000" noProof="0">
                        <a:solidFill>
                          <a:schemeClr val="accent2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 smtClean="0">
                          <a:solidFill>
                            <a:schemeClr val="accent2"/>
                          </a:solidFill>
                        </a:rPr>
                        <a:t>Example 2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0" name="Tabel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851579"/>
              </p:ext>
            </p:extLst>
          </p:nvPr>
        </p:nvGraphicFramePr>
        <p:xfrm>
          <a:off x="849526" y="2628030"/>
          <a:ext cx="2160000" cy="387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000"/>
              </a:tblGrid>
              <a:tr h="193500">
                <a:tc>
                  <a:txBody>
                    <a:bodyPr/>
                    <a:lstStyle/>
                    <a:p>
                      <a:r>
                        <a:rPr lang="en-GB" sz="1000" noProof="0" smtClean="0">
                          <a:solidFill>
                            <a:schemeClr val="accent3"/>
                          </a:solidFill>
                        </a:rPr>
                        <a:t>Example 1</a:t>
                      </a:r>
                      <a:endParaRPr lang="en-GB" sz="1000" noProof="0">
                        <a:solidFill>
                          <a:schemeClr val="accent3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 smtClean="0">
                          <a:solidFill>
                            <a:schemeClr val="accent3"/>
                          </a:solidFill>
                        </a:rPr>
                        <a:t>Example 2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1" name="Tabel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939622"/>
              </p:ext>
            </p:extLst>
          </p:nvPr>
        </p:nvGraphicFramePr>
        <p:xfrm>
          <a:off x="849526" y="3073322"/>
          <a:ext cx="2160000" cy="1935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000"/>
              </a:tblGrid>
              <a:tr h="193500">
                <a:tc>
                  <a:txBody>
                    <a:bodyPr/>
                    <a:lstStyle/>
                    <a:p>
                      <a:r>
                        <a:rPr lang="en-GB" sz="1000" noProof="0" dirty="0" smtClean="0">
                          <a:solidFill>
                            <a:schemeClr val="accent4"/>
                          </a:solidFill>
                        </a:rPr>
                        <a:t>Example 1</a:t>
                      </a:r>
                      <a:endParaRPr lang="en-GB" sz="1000" noProof="0" dirty="0">
                        <a:solidFill>
                          <a:schemeClr val="accent4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2" name="Tabel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759850"/>
              </p:ext>
            </p:extLst>
          </p:nvPr>
        </p:nvGraphicFramePr>
        <p:xfrm>
          <a:off x="849526" y="3325733"/>
          <a:ext cx="2160000" cy="387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000"/>
              </a:tblGrid>
              <a:tr h="193500">
                <a:tc>
                  <a:txBody>
                    <a:bodyPr/>
                    <a:lstStyle/>
                    <a:p>
                      <a:r>
                        <a:rPr lang="en-GB" sz="1000" noProof="0" smtClean="0">
                          <a:solidFill>
                            <a:schemeClr val="accent5"/>
                          </a:solidFill>
                        </a:rPr>
                        <a:t>Example 1</a:t>
                      </a:r>
                      <a:endParaRPr lang="en-GB" sz="1000" noProof="0">
                        <a:solidFill>
                          <a:schemeClr val="accent5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 smtClean="0">
                          <a:solidFill>
                            <a:schemeClr val="accent5"/>
                          </a:solidFill>
                        </a:rPr>
                        <a:t>Example 2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3" name="Textfeld 42"/>
          <p:cNvSpPr txBox="1"/>
          <p:nvPr/>
        </p:nvSpPr>
        <p:spPr>
          <a:xfrm>
            <a:off x="7154334" y="6419273"/>
            <a:ext cx="16202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/>
              <a:t>Version Status: 19/03/2013</a:t>
            </a:r>
            <a:endParaRPr lang="en-GB" sz="800" dirty="0"/>
          </a:p>
        </p:txBody>
      </p:sp>
      <p:sp>
        <p:nvSpPr>
          <p:cNvPr id="44" name="Textfeld 43"/>
          <p:cNvSpPr txBox="1"/>
          <p:nvPr/>
        </p:nvSpPr>
        <p:spPr>
          <a:xfrm>
            <a:off x="5467926" y="3394364"/>
            <a:ext cx="1200727" cy="75276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GB" sz="1250" dirty="0" smtClean="0">
                <a:solidFill>
                  <a:schemeClr val="tx2"/>
                </a:solidFill>
              </a:rPr>
              <a:t>Your </a:t>
            </a:r>
          </a:p>
          <a:p>
            <a:pPr algn="ctr"/>
            <a:r>
              <a:rPr lang="en-GB" sz="1250" dirty="0" smtClean="0">
                <a:solidFill>
                  <a:schemeClr val="tx2"/>
                </a:solidFill>
              </a:rPr>
              <a:t>Vision in </a:t>
            </a:r>
          </a:p>
          <a:p>
            <a:pPr algn="ctr"/>
            <a:r>
              <a:rPr lang="en-GB" sz="1250" dirty="0" smtClean="0">
                <a:solidFill>
                  <a:schemeClr val="tx2"/>
                </a:solidFill>
              </a:rPr>
              <a:t>three Lines</a:t>
            </a:r>
          </a:p>
        </p:txBody>
      </p:sp>
    </p:spTree>
    <p:extLst>
      <p:ext uri="{BB962C8B-B14F-4D97-AF65-F5344CB8AC3E}">
        <p14:creationId xmlns:p14="http://schemas.microsoft.com/office/powerpoint/2010/main" val="1600210058"/>
      </p:ext>
    </p:extLst>
  </p:cSld>
  <p:clrMapOvr>
    <a:masterClrMapping/>
  </p:clrMapOvr>
</p:sld>
</file>

<file path=ppt/theme/theme1.xml><?xml version="1.0" encoding="utf-8"?>
<a:theme xmlns:a="http://schemas.openxmlformats.org/drawingml/2006/main" name="Fortschritt Energiewende_en_02">
  <a:themeElements>
    <a:clrScheme name="Uni Freiburg">
      <a:dk1>
        <a:sysClr val="windowText" lastClr="000000"/>
      </a:dk1>
      <a:lt1>
        <a:sysClr val="window" lastClr="FFFFFF"/>
      </a:lt1>
      <a:dk2>
        <a:srgbClr val="832D6A"/>
      </a:dk2>
      <a:lt2>
        <a:srgbClr val="F9F9F7"/>
      </a:lt2>
      <a:accent1>
        <a:srgbClr val="CF922A"/>
      </a:accent1>
      <a:accent2>
        <a:srgbClr val="F7941E"/>
      </a:accent2>
      <a:accent3>
        <a:srgbClr val="FDB913"/>
      </a:accent3>
      <a:accent4>
        <a:srgbClr val="A7BE39"/>
      </a:accent4>
      <a:accent5>
        <a:srgbClr val="779E79"/>
      </a:accent5>
      <a:accent6>
        <a:srgbClr val="579835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Fortschritt Energiewende_en_02</Template>
  <TotalTime>0</TotalTime>
  <Words>36</Words>
  <Application>Microsoft Office PowerPoint</Application>
  <PresentationFormat>Bildschirmpräsentation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Fortschritt Energiewende_en_02</vt:lpstr>
      <vt:lpstr>PowerPoint-Präsentation</vt:lpstr>
    </vt:vector>
  </TitlesOfParts>
  <Company>Universität Freiburg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Järmo Stablo</dc:creator>
  <cp:lastModifiedBy>Järmo Stablo</cp:lastModifiedBy>
  <cp:revision>1</cp:revision>
  <dcterms:created xsi:type="dcterms:W3CDTF">2013-04-08T09:48:04Z</dcterms:created>
  <dcterms:modified xsi:type="dcterms:W3CDTF">2013-04-08T09:48:15Z</dcterms:modified>
</cp:coreProperties>
</file>